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1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00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333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08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46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68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6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7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6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9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7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9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3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7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7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3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08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UR0Cgifc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ЗАИГРАЈМО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sr-Cyrl-RS" dirty="0" smtClean="0">
                <a:solidFill>
                  <a:srgbClr val="00B0F0"/>
                </a:solidFill>
              </a:rPr>
              <a:t>Плаво!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ПОЧЕТКА ИГРЕ: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 почетка игре мало се растегни и уради кратке вежбе како би се загрејали мишићи;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игру;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Ђускај и забави се!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Кореографију можеш да нађеш на следећем линку;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https://www.youtube.com/watch?v=yUR0CgifcRE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78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55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ЗАИГРАЈМО Плаво!</vt:lpstr>
      <vt:lpstr>ПРЕ ПОЧЕТКА ИГРЕ:</vt:lpstr>
      <vt:lpstr>Кореографију можеш да нађеш на следећем линку;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ЗАИГРАЈМО!</dc:title>
  <dc:creator>Milica Tošić</dc:creator>
  <cp:lastModifiedBy>Milica Tošić</cp:lastModifiedBy>
  <cp:revision>3</cp:revision>
  <dcterms:created xsi:type="dcterms:W3CDTF">2020-03-31T11:50:14Z</dcterms:created>
  <dcterms:modified xsi:type="dcterms:W3CDTF">2020-04-14T14:29:29Z</dcterms:modified>
</cp:coreProperties>
</file>